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4" r:id="rId5"/>
    <p:sldId id="265" r:id="rId6"/>
    <p:sldId id="266" r:id="rId7"/>
    <p:sldId id="273" r:id="rId8"/>
    <p:sldId id="275" r:id="rId9"/>
    <p:sldId id="272" r:id="rId10"/>
    <p:sldId id="267" r:id="rId11"/>
    <p:sldId id="271" r:id="rId12"/>
    <p:sldId id="257" r:id="rId13"/>
    <p:sldId id="258" r:id="rId14"/>
    <p:sldId id="259" r:id="rId15"/>
    <p:sldId id="260" r:id="rId16"/>
    <p:sldId id="261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5818-4598-4F72-BEAD-D3A2D278FD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9EC-8111-47BA-B075-3E285A93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9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5818-4598-4F72-BEAD-D3A2D278FD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9EC-8111-47BA-B075-3E285A93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9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5818-4598-4F72-BEAD-D3A2D278FD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9EC-8111-47BA-B075-3E285A93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5818-4598-4F72-BEAD-D3A2D278FD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9EC-8111-47BA-B075-3E285A93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5818-4598-4F72-BEAD-D3A2D278FD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9EC-8111-47BA-B075-3E285A93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5818-4598-4F72-BEAD-D3A2D278FD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9EC-8111-47BA-B075-3E285A93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5818-4598-4F72-BEAD-D3A2D278FD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9EC-8111-47BA-B075-3E285A93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2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5818-4598-4F72-BEAD-D3A2D278FD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9EC-8111-47BA-B075-3E285A93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5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5818-4598-4F72-BEAD-D3A2D278FD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9EC-8111-47BA-B075-3E285A93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5818-4598-4F72-BEAD-D3A2D278FD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9EC-8111-47BA-B075-3E285A93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1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5818-4598-4F72-BEAD-D3A2D278FD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E9EC-8111-47BA-B075-3E285A93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9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25818-4598-4F72-BEAD-D3A2D278FD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DE9EC-8111-47BA-B075-3E285A93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9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Wayside Shrine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4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12" y="-1190625"/>
            <a:ext cx="5057775" cy="923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7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877" y="0"/>
            <a:ext cx="6530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70" y="308610"/>
            <a:ext cx="4594860" cy="62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8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38" y="0"/>
            <a:ext cx="5138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4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17" y="344705"/>
            <a:ext cx="4594860" cy="60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74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3" y="0"/>
            <a:ext cx="3812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66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86" y="0"/>
            <a:ext cx="6018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9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74" y="285498"/>
            <a:ext cx="7862845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31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6" y="88983"/>
            <a:ext cx="7680960" cy="68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4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5079" y="1057353"/>
            <a:ext cx="7772400" cy="30189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kinds of historical wayside shrines: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Pillar shrines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“Serving Spoon” Shrines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Chapel Shrines</a:t>
            </a:r>
          </a:p>
        </p:txBody>
      </p:sp>
    </p:spTree>
    <p:extLst>
      <p:ext uri="{BB962C8B-B14F-4D97-AF65-F5344CB8AC3E}">
        <p14:creationId xmlns:p14="http://schemas.microsoft.com/office/powerpoint/2010/main" val="276997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911" y="779150"/>
            <a:ext cx="1106424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Schoenstatt Wayside Shrines have generally been “chapel shrines,”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pointed roof over the image of the Mother Thrice Admirable.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their design, they point symbolically to the Original Schoenstatt Shrine in Germany and to replica (“daughter”) Schoenstatt Shrines.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8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74" y="285498"/>
            <a:ext cx="7862845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5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6" y="88983"/>
            <a:ext cx="7680960" cy="68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5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42" y="166638"/>
            <a:ext cx="8039496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7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31" y="339708"/>
            <a:ext cx="11521440" cy="44499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wayside Schoenstatt Shrines are often made of wood and mounted on a wooden pole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Their outline recalls that of the full-scale Shrine, with its pointed roof, bell-tower, and cross.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581" y="2362953"/>
            <a:ext cx="3037428" cy="4480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307" y="2362953"/>
            <a:ext cx="2560320" cy="44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6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85" y="-1"/>
            <a:ext cx="3840480" cy="6875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6800" y="303325"/>
            <a:ext cx="6096000" cy="55430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current “Mother of the Eucharist” Schoenstatt Wayside Shrine is a “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chapel shrine”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its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 (peaked roof),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invokes the full-scale Schoenstatt Shrine.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includes a small MTA picture inserted in an artwork with the Unity Cross. A tall wooden cross stands behind the Wayside Shrine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is beautiful, but we agree that the MTA picture is too small, and that the Shrine needs renovation.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0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532" y="279551"/>
            <a:ext cx="11247120" cy="40564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large mosaic MTA picture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X 40 inch)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now have requires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stronger support, a cement (or cement block) wall. Like the smaller, wooden wayside shrines, the envisioned Wayside Shrine in Delphi should remind people of the full-scale Schoenstatt Shrine, but without substituting for it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should INCREASE the longing of people for the building of a replica Shrine, both by its similarity and by its difference.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38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260</Words>
  <Application>Microsoft Office PowerPoint</Application>
  <PresentationFormat>Widescreen</PresentationFormat>
  <Paragraphs>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Wayside Shrine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Notre Dame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Wayside Shrine Images</dc:title>
  <dc:creator>Ann Astell</dc:creator>
  <cp:lastModifiedBy>Ann Astell</cp:lastModifiedBy>
  <cp:revision>13</cp:revision>
  <dcterms:created xsi:type="dcterms:W3CDTF">2022-01-11T14:30:39Z</dcterms:created>
  <dcterms:modified xsi:type="dcterms:W3CDTF">2022-01-14T00:44:45Z</dcterms:modified>
</cp:coreProperties>
</file>